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7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ZEIBEKIKO: YESTERDAY – TODAY – TOMORROW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Panagiotis Katsikis</a:t>
            </a:r>
          </a:p>
          <a:p>
            <a:r>
              <a:t>CID Conference</a:t>
            </a:r>
          </a:p>
          <a:p>
            <a:r>
              <a:t>Athens, Greece</a:t>
            </a:r>
          </a:p>
        </p:txBody>
      </p:sp>
      <p:pic>
        <p:nvPicPr>
          <p:cNvPr id="4" name="Picture 3" descr="ΦΩΤΟ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417638"/>
            <a:ext cx="2743200" cy="32684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Age and Truth in 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Life experience</a:t>
            </a:r>
          </a:p>
          <a:p>
            <a:r>
              <a:t>• Emotional depth</a:t>
            </a:r>
          </a:p>
          <a:p>
            <a:r>
              <a:t>• Authentic expression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40" y="1847042"/>
            <a:ext cx="2743200" cy="1645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Zeibekiko Tomorrow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Knowledge</a:t>
            </a:r>
          </a:p>
          <a:p>
            <a:r>
              <a:t>• Respect</a:t>
            </a:r>
          </a:p>
          <a:p>
            <a:r>
              <a:t>• Understanding</a:t>
            </a:r>
          </a:p>
          <a:p>
            <a:r>
              <a:t>• Cultural continuity</a:t>
            </a:r>
          </a:p>
        </p:txBody>
      </p:sp>
      <p:pic>
        <p:nvPicPr>
          <p:cNvPr id="4" name="Picture 3" descr="ΦΩΤΟ ΚΑΤΣΙΚΗΣ 3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40" y="1908923"/>
            <a:ext cx="2743200" cy="2057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Yesterday it was necessity.</a:t>
            </a:r>
          </a:p>
          <a:p>
            <a:r>
              <a:t>Today it is a search.</a:t>
            </a:r>
          </a:p>
          <a:p>
            <a:r>
              <a:t>Tomorrow it is a responsibility.</a:t>
            </a:r>
          </a:p>
          <a:p>
            <a:endParaRPr/>
          </a:p>
          <a:p>
            <a:r>
              <a:t>Zeibekiko does not ask for steps.</a:t>
            </a:r>
          </a:p>
          <a:p>
            <a:r>
              <a:t>It asks for truth.</a:t>
            </a:r>
          </a:p>
        </p:txBody>
      </p:sp>
      <p:pic>
        <p:nvPicPr>
          <p:cNvPr id="5" name="Picture 4" descr="ΦΩΤΟ ΚΑΤΣΙΚΗΣ 2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635" y="1825179"/>
            <a:ext cx="2246165" cy="41110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Zeibekiko?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Greek urban folk dance</a:t>
            </a:r>
          </a:p>
          <a:p>
            <a:r>
              <a:t>• Connection with Rebetiko music</a:t>
            </a:r>
          </a:p>
          <a:p>
            <a:r>
              <a:t>• Personal expression</a:t>
            </a:r>
          </a:p>
          <a:p>
            <a:r>
              <a:t>• Improvisational character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40" y="1600200"/>
            <a:ext cx="2743200" cy="39144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Historical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Asia Minor roots</a:t>
            </a:r>
          </a:p>
          <a:p>
            <a:r>
              <a:t>• Refugee movement after 1922</a:t>
            </a:r>
          </a:p>
          <a:p>
            <a:r>
              <a:t>• Development in Greece</a:t>
            </a:r>
          </a:p>
          <a:p>
            <a:r>
              <a:t>• Urban folk culture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861030"/>
            <a:ext cx="2743200" cy="19293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Musical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9/8 rhythm</a:t>
            </a:r>
          </a:p>
          <a:p>
            <a:r>
              <a:t>• Rebetiko tradition</a:t>
            </a:r>
          </a:p>
          <a:p>
            <a:r>
              <a:t>• Popular Greek music</a:t>
            </a:r>
          </a:p>
          <a:p>
            <a:r>
              <a:t>• Improvisation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024355"/>
            <a:ext cx="2743200" cy="39144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Social Role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Refugee communities</a:t>
            </a:r>
          </a:p>
          <a:p>
            <a:r>
              <a:t>• Working-class culture</a:t>
            </a:r>
          </a:p>
          <a:p>
            <a:r>
              <a:t>• Identity and dignity</a:t>
            </a:r>
          </a:p>
          <a:p>
            <a:r>
              <a:t>• Personal expression</a:t>
            </a:r>
          </a:p>
        </p:txBody>
      </p:sp>
      <p:pic>
        <p:nvPicPr>
          <p:cNvPr id="4" name="Picture 3" descr="ΦΩΤΟ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598" y="1204111"/>
            <a:ext cx="3336202" cy="26858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Zeibekiko Yesterday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Pain</a:t>
            </a:r>
          </a:p>
          <a:p>
            <a:r>
              <a:t>• Migration</a:t>
            </a:r>
          </a:p>
          <a:p>
            <a:r>
              <a:t>• Survival</a:t>
            </a:r>
          </a:p>
          <a:p>
            <a:r>
              <a:t>• Human experience</a:t>
            </a:r>
          </a:p>
        </p:txBody>
      </p:sp>
      <p:pic>
        <p:nvPicPr>
          <p:cNvPr id="4" name="Picture 3" descr="ΦΩΤΟ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196880"/>
            <a:ext cx="2743200" cy="2821035"/>
          </a:xfrm>
          <a:prstGeom prst="rect">
            <a:avLst/>
          </a:prstGeom>
        </p:spPr>
      </p:pic>
      <p:pic>
        <p:nvPicPr>
          <p:cNvPr id="5" name="Picture 4" descr="ΦΩΤΟ 6jpg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081" y="3730026"/>
            <a:ext cx="2743200" cy="290163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Zeibekiko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Dance schools</a:t>
            </a:r>
          </a:p>
          <a:p>
            <a:r>
              <a:t>• Cultural associations</a:t>
            </a:r>
          </a:p>
          <a:p>
            <a:r>
              <a:t>• New generations</a:t>
            </a:r>
          </a:p>
          <a:p>
            <a:r>
              <a:t>• Educational role</a:t>
            </a:r>
          </a:p>
        </p:txBody>
      </p:sp>
      <p:pic>
        <p:nvPicPr>
          <p:cNvPr id="4" name="Picture 3" descr="ΦΩΤΟ ΚΑΤΣΙΚΗΣ 2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40" y="1600200"/>
            <a:ext cx="2743200" cy="41110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Modernization and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Evolution</a:t>
            </a:r>
          </a:p>
          <a:p>
            <a:r>
              <a:t>• Innovation</a:t>
            </a:r>
          </a:p>
          <a:p>
            <a:r>
              <a:t>• Authenticity</a:t>
            </a:r>
          </a:p>
          <a:p>
            <a:r>
              <a:t>• Cultural responsibility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Role of the Teacher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Knowledge</a:t>
            </a:r>
          </a:p>
          <a:p>
            <a:r>
              <a:t>• Responsibility</a:t>
            </a:r>
          </a:p>
          <a:p>
            <a:r>
              <a:t>• Cultural transmission</a:t>
            </a:r>
          </a:p>
          <a:p>
            <a:r>
              <a:t>• Human-centered teaching</a:t>
            </a:r>
          </a:p>
        </p:txBody>
      </p:sp>
      <p:pic>
        <p:nvPicPr>
          <p:cNvPr id="4" name="Picture 3" descr="ΦΩΤΟ ΚΑΤΣΙΚΗΣ  channels4_profile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40" y="1920240"/>
            <a:ext cx="2743200" cy="2743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189</Words>
  <Application>Microsoft Macintosh PowerPoint</Application>
  <PresentationFormat>Προβολή στην οθόνη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Office Theme</vt:lpstr>
      <vt:lpstr>ZEIBEKIKO: YESTERDAY – TODAY – TOMORROW</vt:lpstr>
      <vt:lpstr>What is Zeibekiko?</vt:lpstr>
      <vt:lpstr>Historical Background</vt:lpstr>
      <vt:lpstr>Musical Characteristics</vt:lpstr>
      <vt:lpstr>Social Role</vt:lpstr>
      <vt:lpstr>Zeibekiko Yesterday</vt:lpstr>
      <vt:lpstr>Zeibekiko Today</vt:lpstr>
      <vt:lpstr>Modernization and Challenges</vt:lpstr>
      <vt:lpstr>The Role of the Teacher</vt:lpstr>
      <vt:lpstr>Age and Truth in Dance</vt:lpstr>
      <vt:lpstr>Zeibekiko Tomorrow</vt:lpstr>
      <vt:lpstr>Conclusion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ZEIBEKIKO: YESTERDAY – TODAY – TOMORROW</dc:title>
  <dc:subject/>
  <dc:creator/>
  <cp:keywords/>
  <dc:description>generated using python-pptx</dc:description>
  <cp:lastModifiedBy>USER</cp:lastModifiedBy>
  <cp:revision>2</cp:revision>
  <dcterms:created xsi:type="dcterms:W3CDTF">2013-01-27T09:14:16Z</dcterms:created>
  <dcterms:modified xsi:type="dcterms:W3CDTF">2026-06-17T10:05:53Z</dcterms:modified>
  <cp:category/>
</cp:coreProperties>
</file>